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73"/>
    <p:restoredTop sz="95958"/>
  </p:normalViewPr>
  <p:slideViewPr>
    <p:cSldViewPr snapToGrid="0">
      <p:cViewPr>
        <p:scale>
          <a:sx n="119" d="100"/>
          <a:sy n="119" d="100"/>
        </p:scale>
        <p:origin x="135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D3BF54-1B64-5172-73EA-2E2D4D0EF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39"/>
            <a:ext cx="12192000" cy="2375597"/>
          </a:xfrm>
          <a:prstGeom prst="rect">
            <a:avLst/>
          </a:prstGeom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94C90030-2420-76BF-453F-D15A6ED383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557927" cy="6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1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51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80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507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15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443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0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37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58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66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60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80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7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37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13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1FDA-FFA4-0343-A1B3-3CFCDE383844}" type="datetimeFigureOut">
              <a:rPr lang="es-ES" smtClean="0"/>
              <a:t>19/4/25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1C2A03-50A1-3245-AFD1-36FBEE726D4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615EF3-3E50-B2A6-7FC8-FC7EA2917DC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61293" y="0"/>
            <a:ext cx="2130707" cy="6858000"/>
          </a:xfrm>
          <a:prstGeom prst="rect">
            <a:avLst/>
          </a:prstGeom>
        </p:spPr>
      </p:pic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B7FEA0E9-82C9-1339-391A-291C9AE0FEB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66526" y="169431"/>
            <a:ext cx="1920240" cy="3652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D769E6-F9F9-D7E5-8A75-1B13A2C49CF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739900" cy="4546600"/>
          </a:xfrm>
          <a:prstGeom prst="rect">
            <a:avLst/>
          </a:prstGeom>
        </p:spPr>
      </p:pic>
      <p:sp>
        <p:nvSpPr>
          <p:cNvPr id="11" name="Triángulo 10">
            <a:extLst>
              <a:ext uri="{FF2B5EF4-FFF2-40B4-BE49-F238E27FC236}">
                <a16:creationId xmlns:a16="http://schemas.microsoft.com/office/drawing/2014/main" id="{43F22B7D-B4C0-59DE-EC8F-284928BBCE70}"/>
              </a:ext>
            </a:extLst>
          </p:cNvPr>
          <p:cNvSpPr/>
          <p:nvPr userDrawn="1"/>
        </p:nvSpPr>
        <p:spPr>
          <a:xfrm>
            <a:off x="-99522" y="-899159"/>
            <a:ext cx="3825702" cy="5466874"/>
          </a:xfrm>
          <a:prstGeom prst="triangle">
            <a:avLst>
              <a:gd name="adj" fmla="val 391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DF3C1D-E7E3-D46F-27CD-89C00E9B8295}"/>
              </a:ext>
            </a:extLst>
          </p:cNvPr>
          <p:cNvSpPr txBox="1">
            <a:spLocks/>
          </p:cNvSpPr>
          <p:nvPr userDrawn="1"/>
        </p:nvSpPr>
        <p:spPr>
          <a:xfrm>
            <a:off x="1532572" y="246549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337C873-D3E3-1C84-4332-667C24BE7095}"/>
              </a:ext>
            </a:extLst>
          </p:cNvPr>
          <p:cNvSpPr txBox="1">
            <a:spLocks/>
          </p:cNvSpPr>
          <p:nvPr userDrawn="1"/>
        </p:nvSpPr>
        <p:spPr>
          <a:xfrm>
            <a:off x="1532572" y="411179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>
            <a:extLst>
              <a:ext uri="{FF2B5EF4-FFF2-40B4-BE49-F238E27FC236}">
                <a16:creationId xmlns:a16="http://schemas.microsoft.com/office/drawing/2014/main" id="{0E7CF82C-CD42-EE9B-19BC-1768B317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2469077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es-ES" sz="4500" b="1" kern="0" dirty="0">
                <a:solidFill>
                  <a:schemeClr val="tx1"/>
                </a:solidFill>
                <a:latin typeface="Cambria" panose="02040503050406030204" pitchFamily="18" charset="0"/>
              </a:rPr>
              <a:t>TÍTULO DE LA COMUNICACIÓN</a:t>
            </a:r>
            <a:endParaRPr lang="es-ES" sz="45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ítol 2">
            <a:extLst>
              <a:ext uri="{FF2B5EF4-FFF2-40B4-BE49-F238E27FC236}">
                <a16:creationId xmlns:a16="http://schemas.microsoft.com/office/drawing/2014/main" id="{9B18F4F3-9F2E-0E6D-A15F-DEEA24D55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54568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>
                <a:latin typeface="Cambria" panose="02040503050406030204" pitchFamily="18" charset="0"/>
              </a:rPr>
              <a:t>Autor o autores</a:t>
            </a:r>
          </a:p>
          <a:p>
            <a:pPr algn="ctr"/>
            <a:r>
              <a:rPr lang="es-ES" i="1" dirty="0">
                <a:latin typeface="Cambria" panose="02040503050406030204" pitchFamily="18" charset="0"/>
              </a:rPr>
              <a:t>Universidad de …</a:t>
            </a:r>
            <a:r>
              <a:rPr lang="es-ES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41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C8CA4-7998-2252-C4AD-E3AE3A0C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609600"/>
            <a:ext cx="8321502" cy="1320800"/>
          </a:xfrm>
        </p:spPr>
        <p:txBody>
          <a:bodyPr/>
          <a:lstStyle/>
          <a:p>
            <a:r>
              <a:rPr lang="es-ES" b="1" dirty="0">
                <a:solidFill>
                  <a:srgbClr val="0070C0"/>
                </a:solidFill>
                <a:latin typeface="Cambria" panose="02040503050406030204" pitchFamily="18" charset="0"/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EDD82-AABA-F448-E61E-2199C9B06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6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B2BAF-165F-4DD9-FC3B-FF8A78F6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09600"/>
            <a:ext cx="8298642" cy="1320800"/>
          </a:xfrm>
        </p:spPr>
        <p:txBody>
          <a:bodyPr/>
          <a:lstStyle/>
          <a:p>
            <a:r>
              <a:rPr lang="es-ES" b="1" dirty="0">
                <a:solidFill>
                  <a:srgbClr val="0070C0"/>
                </a:solidFill>
                <a:latin typeface="Cambria" panose="02040503050406030204" pitchFamily="18" charset="0"/>
              </a:rPr>
              <a:t>MÉTODO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18867-5078-70CE-D6E3-8A01E380B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1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3449B-115A-DF71-FB5B-EFC1B862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9600"/>
            <a:ext cx="8283402" cy="1320800"/>
          </a:xfrm>
        </p:spPr>
        <p:txBody>
          <a:bodyPr/>
          <a:lstStyle/>
          <a:p>
            <a:r>
              <a:rPr lang="es-ES" b="1" dirty="0">
                <a:solidFill>
                  <a:srgbClr val="0070C0"/>
                </a:solidFill>
                <a:latin typeface="Cambria" panose="02040503050406030204" pitchFamily="18" charset="0"/>
              </a:rPr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9362CB-C45F-BC36-4F95-6D5C013A2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1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EDCCE-428E-4DD7-744F-1DB5730D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609600"/>
            <a:ext cx="8321502" cy="1320800"/>
          </a:xfrm>
        </p:spPr>
        <p:txBody>
          <a:bodyPr/>
          <a:lstStyle/>
          <a:p>
            <a:r>
              <a:rPr lang="es-ES" b="1" dirty="0">
                <a:solidFill>
                  <a:srgbClr val="0070C0"/>
                </a:solidFill>
                <a:latin typeface="Cambria" panose="02040503050406030204" pitchFamily="18" charset="0"/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02C4A5-B528-B87B-2001-7634F2F8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07286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{637BE9EC-5B9F-F347-96D4-B6EFA1CA5369}tf10001060</Template>
  <TotalTime>160</TotalTime>
  <Words>14</Words>
  <Application>Microsoft Macintosh PowerPoint</Application>
  <PresentationFormat>Panorámica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Cambria</vt:lpstr>
      <vt:lpstr>Trebuchet MS</vt:lpstr>
      <vt:lpstr>Wingdings 3</vt:lpstr>
      <vt:lpstr>Faceta</vt:lpstr>
      <vt:lpstr>TÍTULO DE LA COMUNICACIÓN</vt:lpstr>
      <vt:lpstr>INTRODUCCIÓN</vt:lpstr>
      <vt:lpstr>MÉTODO</vt:lpstr>
      <vt:lpstr>RESULTADOS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COMUNICACIÓN</dc:title>
  <dc:creator>Beatriz Berrios Aguayo</dc:creator>
  <cp:lastModifiedBy>Usuario de Microsoft Office</cp:lastModifiedBy>
  <cp:revision>7</cp:revision>
  <dcterms:created xsi:type="dcterms:W3CDTF">2025-04-14T07:31:37Z</dcterms:created>
  <dcterms:modified xsi:type="dcterms:W3CDTF">2025-04-19T09:02:38Z</dcterms:modified>
</cp:coreProperties>
</file>